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Spectral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pectral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Spectral-italic.fntdata"/><Relationship Id="rId12" Type="http://schemas.openxmlformats.org/officeDocument/2006/relationships/font" Target="fonts/Spectral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4" Type="http://schemas.openxmlformats.org/officeDocument/2006/relationships/font" Target="fonts/Spectral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031525" y="1177500"/>
            <a:ext cx="3364200" cy="3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743975" y="3335525"/>
            <a:ext cx="3364200" cy="3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743975" y="3876150"/>
            <a:ext cx="3364200" cy="3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743975" y="4416775"/>
            <a:ext cx="3364200" cy="3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068150" y="6495050"/>
            <a:ext cx="2636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monicagenta.com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